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7FA3B-C404-4317-B0BC-953931111309}" type="datetimeFigureOut">
              <a:rPr lang="pl-PL" smtClean="0"/>
              <a:t>2014-06-10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/>
              <a:t>„FEELINGS AND EMOTIONS”</a:t>
            </a:r>
            <a:endParaRPr lang="pl-PL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6400800" cy="1752600"/>
          </a:xfrm>
        </p:spPr>
        <p:txBody>
          <a:bodyPr/>
          <a:lstStyle/>
          <a:p>
            <a:r>
              <a:rPr lang="pl-PL" dirty="0" smtClean="0">
                <a:solidFill>
                  <a:schemeClr val="tx1"/>
                </a:solidFill>
              </a:rPr>
              <a:t>Project </a:t>
            </a:r>
            <a:r>
              <a:rPr lang="pl-PL" dirty="0" err="1" smtClean="0">
                <a:solidFill>
                  <a:schemeClr val="tx1"/>
                </a:solidFill>
              </a:rPr>
              <a:t>etwinning</a:t>
            </a:r>
            <a:endParaRPr lang="pl-PL" dirty="0">
              <a:solidFill>
                <a:schemeClr val="tx1"/>
              </a:solidFill>
            </a:endParaRPr>
          </a:p>
        </p:txBody>
      </p:sp>
      <p:pic>
        <p:nvPicPr>
          <p:cNvPr id="1026" name="Picture 2" descr="Alt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500178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ncrypted-tbn1.gstatic.com/images?q=tbn:ANd9GcT_ibCfNwESDHeRTMq9WxFjBCGcpLleKZ8xx9vBSpDDztWCUJwkP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2108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83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ZNUDZENIE</a:t>
            </a:r>
            <a:endParaRPr lang="pl-P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784" y="1600200"/>
            <a:ext cx="267443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64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ZŁOŚĆ</a:t>
            </a:r>
            <a:endParaRPr lang="pl-P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210" y="1600200"/>
            <a:ext cx="379357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02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ZADOWOLENIE</a:t>
            </a:r>
            <a:endParaRPr lang="pl-P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659" y="1600200"/>
            <a:ext cx="512668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54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STRACH</a:t>
            </a:r>
            <a:endParaRPr lang="pl-P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263" y="1600200"/>
            <a:ext cx="393347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12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SMUTEK</a:t>
            </a:r>
            <a:endParaRPr lang="pl-P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881" y="1600200"/>
            <a:ext cx="432023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678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RADOŚĆ</a:t>
            </a:r>
            <a:endParaRPr lang="pl-P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065" y="1600200"/>
            <a:ext cx="387587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65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028" name="Picture 4" descr="https://encrypted-tbn2.gstatic.com/images?q=tbn:ANd9GcQEGfTQWqy58yj1vVTLCCQRw8ANVoDJIQQ4NiClMqLrn56LGVn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2803"/>
            <a:ext cx="633670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80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</Words>
  <Application>Microsoft Office PowerPoint</Application>
  <PresentationFormat>Pokaz na ekranie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„FEELINGS AND EMOTIONS”</vt:lpstr>
      <vt:lpstr>ZNUDZENIE</vt:lpstr>
      <vt:lpstr>ZŁOŚĆ</vt:lpstr>
      <vt:lpstr>ZADOWOLENIE</vt:lpstr>
      <vt:lpstr>STRACH</vt:lpstr>
      <vt:lpstr>SMUTEK</vt:lpstr>
      <vt:lpstr>RADOŚĆ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FEELINGS AND EMOTIONS</dc:title>
  <dc:creator>Ja</dc:creator>
  <cp:lastModifiedBy>Ja</cp:lastModifiedBy>
  <cp:revision>3</cp:revision>
  <dcterms:created xsi:type="dcterms:W3CDTF">2014-05-06T10:04:50Z</dcterms:created>
  <dcterms:modified xsi:type="dcterms:W3CDTF">2014-06-10T07:47:27Z</dcterms:modified>
</cp:coreProperties>
</file>